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91" r:id="rId6"/>
    <p:sldId id="292" r:id="rId7"/>
    <p:sldId id="259" r:id="rId8"/>
    <p:sldId id="260" r:id="rId9"/>
    <p:sldId id="261" r:id="rId10"/>
    <p:sldId id="266" r:id="rId11"/>
    <p:sldId id="262" r:id="rId12"/>
    <p:sldId id="263" r:id="rId13"/>
    <p:sldId id="264" r:id="rId14"/>
    <p:sldId id="293" r:id="rId15"/>
    <p:sldId id="280" r:id="rId16"/>
    <p:sldId id="281" r:id="rId17"/>
    <p:sldId id="282" r:id="rId18"/>
    <p:sldId id="294" r:id="rId19"/>
    <p:sldId id="284" r:id="rId20"/>
    <p:sldId id="265" r:id="rId21"/>
    <p:sldId id="267" r:id="rId22"/>
    <p:sldId id="268" r:id="rId23"/>
    <p:sldId id="269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85" r:id="rId33"/>
    <p:sldId id="286" r:id="rId34"/>
    <p:sldId id="288" r:id="rId35"/>
    <p:sldId id="287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7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lawrences/GlobalAINightBucharest/master/data/cs-test.csv" TargetMode="External"/><Relationship Id="rId7" Type="http://schemas.openxmlformats.org/officeDocument/2006/relationships/hyperlink" Target="https://docs.microsoft.com/en-us/python/api/overview/azure/ml/intro?view=azure-ml-py" TargetMode="External"/><Relationship Id="rId2" Type="http://schemas.openxmlformats.org/officeDocument/2006/relationships/hyperlink" Target="https://raw.githubusercontent.com/dlawrences/GlobalAINightBucharest/master/data/cs-training.cs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park.apache.org/docs/latest/api/python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dlawrences/GlobalAINightBucharest/blob/master/notebooks/Global%20AI%20Night%20-%20Credit%20Scoring.p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atabricks.com/product/databricks-delt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Core Concepts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 dirty="0"/>
              <a:t>Azure ML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A credit score is influenced by the following categories, but not limited to them: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Length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Demographics e.g. (Age, Occupation etc)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</a:t>
            </a:r>
            <a:r>
              <a:rPr lang="en-US">
                <a:solidFill>
                  <a:srgbClr val="00B0F0"/>
                </a:solidFill>
              </a:rPr>
              <a:t>optimal model.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 dirty="0"/>
              <a:t>Let’s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/>
          </a:p>
          <a:p>
            <a:pPr marL="0" indent="0" algn="just">
              <a:buNone/>
            </a:pPr>
            <a:r>
              <a:rPr lang="en-US" sz="1600"/>
              <a:t>Limitations:</a:t>
            </a:r>
          </a:p>
          <a:p>
            <a:pPr marL="0" indent="0" algn="just">
              <a:buNone/>
            </a:pPr>
            <a:endParaRPr lang="en-US" sz="1600"/>
          </a:p>
          <a:p>
            <a:pPr algn="just"/>
            <a:r>
              <a:rPr lang="en-US" sz="1600"/>
              <a:t>Although credit scoring ranks a borrower's credit riskiness, it </a:t>
            </a:r>
            <a:r>
              <a:rPr lang="en-US" sz="1600" b="1"/>
              <a:t>does not provide</a:t>
            </a:r>
            <a:r>
              <a:rPr lang="en-US" sz="1600"/>
              <a:t> an estimate of a borrower's </a:t>
            </a:r>
            <a:r>
              <a:rPr lang="en-US" sz="1600" b="1"/>
              <a:t>default probability</a:t>
            </a:r>
            <a:r>
              <a:rPr lang="en-US" sz="160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Most credit scoring models (besides the state-of-the-art ones) are rule driven, thus updating them to match the current situation while also taking into account the past is a difficult endeavor for every financial institution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6648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https://raw.githubusercontent.com/dlawrences/GlobalAINightBucharest/master/data/cs-training.csv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https://raw.githubusercontent.com/dlawrences/GlobalAINightBucharest/master/data/cs-test.csv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hlinkClick r:id="rId4"/>
                        </a:rPr>
                        <a:t>https://github.com/dlawrences/GlobalAINightBucharest/blob/master/notebooks/Global%20AI%20Night%20-%20Credit%20Scoring.py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to import the notebook in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6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7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for attending!</a:t>
            </a:r>
          </a:p>
          <a:p>
            <a:r>
              <a:rPr lang="en-US" sz="1600" dirty="0"/>
              <a:t>Reach out to me:</a:t>
            </a:r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654</TotalTime>
  <Words>2115</Words>
  <Application>Microsoft Office PowerPoint</Application>
  <PresentationFormat>Widescreen</PresentationFormat>
  <Paragraphs>411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Laurentiu Diaconu</cp:lastModifiedBy>
  <cp:revision>23</cp:revision>
  <dcterms:created xsi:type="dcterms:W3CDTF">2019-09-03T09:17:02Z</dcterms:created>
  <dcterms:modified xsi:type="dcterms:W3CDTF">2019-09-04T14:53:05Z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